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section cover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index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insta_01.png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insta_02.png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insta_03.png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insta_04.png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insta_05.png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insta_06.png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insta_07.png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insta_08.png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insta_09.png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insta_10.png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insta_11.png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Instagram influencer reference screenshots: closing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1536192"/>
            <a:ext cx="4846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INFLUENCER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2743200"/>
            <a:ext cx="111556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2999232"/>
            <a:ext cx="6858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11111"/>
                </a:solidFill>
              </a:rPr>
              <a:t>인스타그램 인플루언서 공동구매 · 협찬광고 레퍼런스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2920" y="3438144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7736B"/>
                </a:solidFill>
              </a:rPr>
              <a:t>실제 인플루언서 콘텐츠 캡처 기반 · 제품 홍보 / 시딩 / 공동구매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02920" y="6053328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CASE IMAGES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2834640" y="6053328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spc="120" kern="0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74980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02920" y="1261872"/>
            <a:ext cx="111556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536192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인스타그램 인플루언서 레퍼런스를 실제 콘텐츠 캡처 중심으로 정리했습니다.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214884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1188720" y="2130552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</a:rPr>
              <a:t>공동구매 콘텐츠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277063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1188720" y="2752344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</a:rPr>
              <a:t>제품 협찬 / 시딩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339242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1188720" y="3374136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</a:rPr>
              <a:t>생활가전 · 생활용품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0080" y="401421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188720" y="3995928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11111"/>
                </a:solidFill>
              </a:rPr>
              <a:t>릴스형 제품 소개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818120" y="2148840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11111"/>
                </a:solidFill>
              </a:rPr>
              <a:t>구성 기준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818120" y="2542032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7736B"/>
                </a:solidFill>
              </a:rPr>
              <a:t>인플루언서 피드/릴스 캡처 · 제품 노출 방식 확인 · 영업 및 제안 레퍼런스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공동구매 · 제품 홍보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7343" y="804672"/>
            <a:ext cx="6358210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공동구매 · 제품 홍보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394" y="804672"/>
            <a:ext cx="6428108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공동구매 · 제품 홍보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299" y="804672"/>
            <a:ext cx="6360298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공동구매 · 제품 홍보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285" y="804672"/>
            <a:ext cx="6368326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공동구매 · 제품 홍보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285" y="804672"/>
            <a:ext cx="6368326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공동구매 · 제품 홍보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6421" y="804672"/>
            <a:ext cx="6340054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협찬광고 · 제품 시딩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1374" y="804672"/>
            <a:ext cx="6350149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협찬광고 · 제품 시딩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819" y="804672"/>
            <a:ext cx="6361258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협찬광고 · 제품 시딩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82" y="804672"/>
            <a:ext cx="6404532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협찬광고 · 제품 시딩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066" y="804672"/>
            <a:ext cx="6418765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685800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1078992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106070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</a:rPr>
              <a:t>협찬광고 · 제품 시딩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508760"/>
            <a:ext cx="38404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9019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502920" y="21488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Influencer Campaign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816352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02920" y="306324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제품 사용 장면과 핵심 포인트를 인플루언서 콘텐츠로 자연스럽게 전달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6908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502920" y="4315968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11111"/>
                </a:solidFill>
              </a:rPr>
              <a:t>공동구매 · 협찬광고 · 제품 시딩 제안 시 활용 가능한 실제 콘텐츠 레퍼런스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09160" y="658368"/>
            <a:ext cx="6903720" cy="5532120"/>
          </a:xfrm>
          <a:prstGeom prst="rect">
            <a:avLst/>
          </a:prstGeom>
          <a:solidFill>
            <a:srgbClr val="FFFFFF"/>
          </a:solidFill>
          <a:ln w="10160">
            <a:solidFill>
              <a:srgbClr val="E3DED5"/>
            </a:solidFill>
            <a:prstDash val="solid"/>
          </a:ln>
        </p:spPr>
      </p:sp>
      <p:pic>
        <p:nvPicPr>
          <p:cNvPr id="15" name="Image 0" descr="/mnt/data/lumex_insta_work/flat/insta_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850" y="804672"/>
            <a:ext cx="6435195" cy="523036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02920" y="614476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spc="110" kern="0" dirty="0">
                <a:solidFill>
                  <a:srgbClr val="999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 / INSTAGRAM INFLUENCER MARKETING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2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LUMEX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11292840" y="256032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" dirty="0">
                <a:solidFill>
                  <a:srgbClr val="9A95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50" kern="0" dirty="0">
                <a:solidFill>
                  <a:srgbClr val="C75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PROOF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1572768"/>
            <a:ext cx="6949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11111"/>
                </a:solidFill>
              </a:rPr>
              <a:t>제품을 보여주는 것을 넘어,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111111"/>
                </a:solidFill>
              </a:rPr>
              <a:t>구매로 이어지는 콘텐츠를 만듭니다.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02920" y="3063240"/>
            <a:ext cx="11155680" cy="0"/>
          </a:xfrm>
          <a:prstGeom prst="line">
            <a:avLst/>
          </a:prstGeom>
          <a:noFill/>
          <a:ln w="12700">
            <a:solidFill>
              <a:srgbClr val="D8D3C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34290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1"/>
                </a:solidFill>
              </a:rPr>
              <a:t>인스타그램 인플루언서를 활용한 공동구매 · 협찬광고 · 제품 시딩 · B2C 판매 연계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920" y="58064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LUMEX 인스타그램 인플루언서 레퍼런스</dc:title>
  <dc:subject>Instagram Influencer References</dc:subject>
  <dc:creator>LUMEX</dc:creator>
  <cp:lastModifiedBy>LUMEX</cp:lastModifiedBy>
  <cp:revision>1</cp:revision>
  <dcterms:created xsi:type="dcterms:W3CDTF">2026-09-16T08:33:27Z</dcterms:created>
  <dcterms:modified xsi:type="dcterms:W3CDTF">2026-09-16T08:33:27Z</dcterms:modified>
</cp:coreProperties>
</file>